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0014-DC92-44F9-BB4A-87C71FDC856C}" type="datetimeFigureOut">
              <a:rPr lang="de-DE" smtClean="0"/>
              <a:t>28.08.2020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20DC-5215-492F-9F93-865EE6445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76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0014-DC92-44F9-BB4A-87C71FDC856C}" type="datetimeFigureOut">
              <a:rPr lang="de-DE" smtClean="0"/>
              <a:t>28.08.2020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20DC-5215-492F-9F93-865EE6445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87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0014-DC92-44F9-BB4A-87C71FDC856C}" type="datetimeFigureOut">
              <a:rPr lang="de-DE" smtClean="0"/>
              <a:t>28.08.2020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20DC-5215-492F-9F93-865EE6445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54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0014-DC92-44F9-BB4A-87C71FDC856C}" type="datetimeFigureOut">
              <a:rPr lang="de-DE" smtClean="0"/>
              <a:t>28.08.2020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20DC-5215-492F-9F93-865EE6445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392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0014-DC92-44F9-BB4A-87C71FDC856C}" type="datetimeFigureOut">
              <a:rPr lang="de-DE" smtClean="0"/>
              <a:t>28.08.2020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20DC-5215-492F-9F93-865EE6445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47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0014-DC92-44F9-BB4A-87C71FDC856C}" type="datetimeFigureOut">
              <a:rPr lang="de-DE" smtClean="0"/>
              <a:t>28.08.2020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20DC-5215-492F-9F93-865EE6445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78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0014-DC92-44F9-BB4A-87C71FDC856C}" type="datetimeFigureOut">
              <a:rPr lang="de-DE" smtClean="0"/>
              <a:t>28.08.2020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20DC-5215-492F-9F93-865EE6445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004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0014-DC92-44F9-BB4A-87C71FDC856C}" type="datetimeFigureOut">
              <a:rPr lang="de-DE" smtClean="0"/>
              <a:t>28.08.2020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20DC-5215-492F-9F93-865EE6445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32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0014-DC92-44F9-BB4A-87C71FDC856C}" type="datetimeFigureOut">
              <a:rPr lang="de-DE" smtClean="0"/>
              <a:t>28.08.2020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20DC-5215-492F-9F93-865EE6445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49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0014-DC92-44F9-BB4A-87C71FDC856C}" type="datetimeFigureOut">
              <a:rPr lang="de-DE" smtClean="0"/>
              <a:t>28.08.2020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20DC-5215-492F-9F93-865EE6445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40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0014-DC92-44F9-BB4A-87C71FDC856C}" type="datetimeFigureOut">
              <a:rPr lang="de-DE" smtClean="0"/>
              <a:t>28.08.2020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20DC-5215-492F-9F93-865EE6445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67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80014-DC92-44F9-BB4A-87C71FDC856C}" type="datetimeFigureOut">
              <a:rPr lang="de-DE" smtClean="0"/>
              <a:t>28.08.2020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20DC-5215-492F-9F93-865EE6445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96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Multiplikation vs. Division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078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Multiplikation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Multiplikation ist die mehrmals ausgeführte Addition des gleich Summanden:</a:t>
            </a:r>
          </a:p>
          <a:p>
            <a:pPr marL="0" indent="0">
              <a:buNone/>
            </a:pPr>
            <a:r>
              <a:rPr lang="de-DE" sz="6000" dirty="0">
                <a:solidFill>
                  <a:schemeClr val="tx2">
                    <a:lumMod val="75000"/>
                  </a:schemeClr>
                </a:solidFill>
              </a:rPr>
              <a:t>5 * 3 </a:t>
            </a:r>
          </a:p>
          <a:p>
            <a:pPr marL="0" indent="0">
              <a:buNone/>
            </a:pPr>
            <a:r>
              <a:rPr lang="de-DE" sz="6000" dirty="0">
                <a:solidFill>
                  <a:schemeClr val="tx2">
                    <a:lumMod val="75000"/>
                  </a:schemeClr>
                </a:solidFill>
              </a:rPr>
              <a:t>= 3 + 3 + 3 + 3 + 3</a:t>
            </a:r>
          </a:p>
          <a:p>
            <a:pPr marL="0" indent="0">
              <a:buNone/>
            </a:pPr>
            <a:r>
              <a:rPr lang="de-DE" sz="6000" dirty="0">
                <a:solidFill>
                  <a:schemeClr val="tx2">
                    <a:lumMod val="75000"/>
                  </a:schemeClr>
                </a:solidFill>
              </a:rPr>
              <a:t>= 15</a:t>
            </a:r>
          </a:p>
        </p:txBody>
      </p:sp>
    </p:spTree>
    <p:extLst>
      <p:ext uri="{BB962C8B-B14F-4D97-AF65-F5344CB8AC3E}">
        <p14:creationId xmlns:p14="http://schemas.microsoft.com/office/powerpoint/2010/main" val="109162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Multiplikation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Fachbegriffe bei der Multiplikation: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3 	* 	95 	= 	   285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sz="1000" dirty="0"/>
              <a:t> </a:t>
            </a:r>
            <a:r>
              <a:rPr lang="de-DE" dirty="0"/>
              <a:t>  1. Faktor * 2. Faktor = Wert des Produkts</a:t>
            </a:r>
          </a:p>
          <a:p>
            <a:pPr marL="0" indent="0">
              <a:buNone/>
            </a:pPr>
            <a:endParaRPr lang="de-DE" sz="1000" dirty="0"/>
          </a:p>
          <a:p>
            <a:pPr marL="0" indent="0">
              <a:buNone/>
            </a:pPr>
            <a:r>
              <a:rPr lang="de-DE" dirty="0"/>
              <a:t>              Produkt</a:t>
            </a:r>
          </a:p>
        </p:txBody>
      </p:sp>
      <p:sp>
        <p:nvSpPr>
          <p:cNvPr id="4" name="Geschweifte Klammer rechts 3"/>
          <p:cNvSpPr/>
          <p:nvPr/>
        </p:nvSpPr>
        <p:spPr>
          <a:xfrm rot="5400000">
            <a:off x="2339752" y="2348880"/>
            <a:ext cx="288032" cy="3312368"/>
          </a:xfrm>
          <a:prstGeom prst="rightBrace">
            <a:avLst>
              <a:gd name="adj1" fmla="val 82507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Division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 der Division wird eine Zahl in gleiche Teile zerlegt.</a:t>
            </a:r>
          </a:p>
        </p:txBody>
      </p:sp>
    </p:spTree>
    <p:extLst>
      <p:ext uri="{BB962C8B-B14F-4D97-AF65-F5344CB8AC3E}">
        <p14:creationId xmlns:p14="http://schemas.microsoft.com/office/powerpoint/2010/main" val="145381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Division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Fachbegriffe bei der Division:</a:t>
            </a:r>
          </a:p>
          <a:p>
            <a:pPr marL="0" indent="0">
              <a:buNone/>
            </a:pPr>
            <a:r>
              <a:rPr lang="de-DE" dirty="0"/>
              <a:t> 	327 	</a:t>
            </a:r>
            <a:r>
              <a:rPr lang="de-DE" sz="900" dirty="0"/>
              <a:t> </a:t>
            </a:r>
            <a:r>
              <a:rPr lang="de-DE"/>
              <a:t>:     109     =    </a:t>
            </a:r>
            <a:r>
              <a:rPr lang="de-DE" dirty="0"/>
              <a:t>285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sz="1000" dirty="0"/>
              <a:t> </a:t>
            </a:r>
            <a:r>
              <a:rPr lang="de-DE" dirty="0"/>
              <a:t>  Dividend : Divisor = Wert des Quotienten</a:t>
            </a:r>
          </a:p>
          <a:p>
            <a:pPr marL="0" indent="0">
              <a:buNone/>
            </a:pPr>
            <a:endParaRPr lang="de-DE" sz="1000" dirty="0"/>
          </a:p>
          <a:p>
            <a:pPr marL="0" indent="0">
              <a:buNone/>
            </a:pPr>
            <a:r>
              <a:rPr lang="de-DE" dirty="0"/>
              <a:t>           Quotient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Geschweifte Klammer rechts 3"/>
          <p:cNvSpPr/>
          <p:nvPr/>
        </p:nvSpPr>
        <p:spPr>
          <a:xfrm rot="5400000">
            <a:off x="2150216" y="1943319"/>
            <a:ext cx="288032" cy="2971361"/>
          </a:xfrm>
          <a:prstGeom prst="rightBrace">
            <a:avLst>
              <a:gd name="adj1" fmla="val 82507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19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/>
              <a:t>Multiplikation vs. Division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dirty="0"/>
              <a:t>Die </a:t>
            </a:r>
            <a:r>
              <a:rPr lang="de-DE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Division</a:t>
            </a:r>
            <a:r>
              <a:rPr lang="de-DE" sz="4400" dirty="0"/>
              <a:t> ist die Umkehrung der </a:t>
            </a:r>
            <a:r>
              <a:rPr lang="de-DE" sz="4400" dirty="0">
                <a:solidFill>
                  <a:srgbClr val="FF3300"/>
                </a:solidFill>
              </a:rPr>
              <a:t>Multiplikation</a:t>
            </a:r>
            <a:r>
              <a:rPr lang="de-DE" sz="4400" dirty="0"/>
              <a:t>, die </a:t>
            </a:r>
            <a:r>
              <a:rPr lang="de-DE" sz="4400" dirty="0">
                <a:solidFill>
                  <a:srgbClr val="FF3300"/>
                </a:solidFill>
              </a:rPr>
              <a:t>Multiplikation</a:t>
            </a:r>
            <a:r>
              <a:rPr lang="de-DE" sz="4400" dirty="0"/>
              <a:t> ist die Umkehrung der </a:t>
            </a:r>
            <a:r>
              <a:rPr lang="de-DE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Division</a:t>
            </a:r>
            <a:r>
              <a:rPr lang="de-DE" sz="4400" dirty="0"/>
              <a:t>.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861048"/>
            <a:ext cx="3177187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00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Bildschirmpräsentation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</vt:lpstr>
      <vt:lpstr>Multiplikation vs. Division</vt:lpstr>
      <vt:lpstr>Multiplikation</vt:lpstr>
      <vt:lpstr>Multiplikation</vt:lpstr>
      <vt:lpstr>Division</vt:lpstr>
      <vt:lpstr>Division</vt:lpstr>
      <vt:lpstr>Multiplikation vs. Division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Multiplikation vs. Division</dc:title>
  <dc:creator>test</dc:creator>
  <cp:lastModifiedBy>Arne</cp:lastModifiedBy>
  <cp:revision>8</cp:revision>
  <dcterms:created xsi:type="dcterms:W3CDTF">2016-11-20T17:09:39Z</dcterms:created>
  <dcterms:modified xsi:type="dcterms:W3CDTF">2020-08-28T13:01:08Z</dcterms:modified>
</cp:coreProperties>
</file>